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Helvetica Neue"/>
      <p:regular r:id="rId15"/>
      <p:bold r:id="rId16"/>
      <p:italic r:id="rId17"/>
      <p:boldItalic r:id="rId18"/>
    </p:embeddedFont>
    <p:embeddedFont>
      <p:font typeface="Helvetica Neue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bold.fntdata"/><Relationship Id="rId11" Type="http://schemas.openxmlformats.org/officeDocument/2006/relationships/slide" Target="slides/slide5.xml"/><Relationship Id="rId22" Type="http://schemas.openxmlformats.org/officeDocument/2006/relationships/font" Target="fonts/HelveticaNeueLight-boldItalic.fntdata"/><Relationship Id="rId10" Type="http://schemas.openxmlformats.org/officeDocument/2006/relationships/slide" Target="slides/slide4.xml"/><Relationship Id="rId21" Type="http://schemas.openxmlformats.org/officeDocument/2006/relationships/font" Target="fonts/HelveticaNeueLight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HelveticaNeue-regular.fntdata"/><Relationship Id="rId14" Type="http://schemas.openxmlformats.org/officeDocument/2006/relationships/slide" Target="slides/slide8.xml"/><Relationship Id="rId17" Type="http://schemas.openxmlformats.org/officeDocument/2006/relationships/font" Target="fonts/HelveticaNeue-italic.fntdata"/><Relationship Id="rId16" Type="http://schemas.openxmlformats.org/officeDocument/2006/relationships/font" Target="fonts/HelveticaNeue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HelveticaNeueLight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HelveticaNeue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e66456ad8c_2_34:notes"/>
          <p:cNvSpPr txBox="1"/>
          <p:nvPr>
            <p:ph idx="1" type="body"/>
          </p:nvPr>
        </p:nvSpPr>
        <p:spPr>
          <a:xfrm>
            <a:off x="685800" y="4343387"/>
            <a:ext cx="5486400" cy="4114796"/>
          </a:xfrm>
          <a:prstGeom prst="rect">
            <a:avLst/>
          </a:prstGeom>
        </p:spPr>
        <p:txBody>
          <a:bodyPr anchorCtr="0" anchor="t" bIns="81375" lIns="81375" spcFirstLastPara="1" rIns="81375" wrap="square" tIns="813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ge66456ad8c_2_34:notes"/>
          <p:cNvSpPr/>
          <p:nvPr>
            <p:ph idx="2" type="sldImg"/>
          </p:nvPr>
        </p:nvSpPr>
        <p:spPr>
          <a:xfrm>
            <a:off x="-2322021" y="685796"/>
            <a:ext cx="11502677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faeed238b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faeed238b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aeed238b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aeed238b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faeed238b4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faeed238b4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fb83fb9dc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fb83fb9dc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faeed238b4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faeed238b4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fb83fb9dc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fb83fb9dc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eebb7bd9db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eebb7bd9db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686375" y="1594485"/>
            <a:ext cx="7778931" cy="108013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1372752" y="2880360"/>
            <a:ext cx="6406179" cy="1285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7584" y="205740"/>
            <a:ext cx="8236516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7584" y="1183005"/>
            <a:ext cx="8236516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457584" y="205740"/>
            <a:ext cx="8236516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457584" y="1183005"/>
            <a:ext cx="3980982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4713117" y="1183005"/>
            <a:ext cx="3980982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57584" y="205740"/>
            <a:ext cx="8236516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584" y="205740"/>
            <a:ext cx="8236516" cy="822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584" y="1183005"/>
            <a:ext cx="8236516" cy="339471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1" type="ftr"/>
          </p:nvPr>
        </p:nvSpPr>
        <p:spPr>
          <a:xfrm>
            <a:off x="3111573" y="4783455"/>
            <a:ext cx="2928539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457584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89212" y="4783455"/>
            <a:ext cx="2104887" cy="257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hyperlink" Target="https://meeting.afrinic.net/afrinic-34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rgbClr val="AC8F77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/>
        </p:nvSpPr>
        <p:spPr>
          <a:xfrm>
            <a:off x="752325" y="2957925"/>
            <a:ext cx="31248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  of Presenter:</a:t>
            </a:r>
            <a:b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Title</a:t>
            </a:r>
            <a:b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b="1" lang="en" sz="18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endParaRPr b="1" sz="18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9" name="Google Shape;8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3131" y="1051613"/>
            <a:ext cx="2745687" cy="304027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583938" y="746800"/>
            <a:ext cx="3939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AFRINIC 34 ONLINE</a:t>
            </a:r>
            <a:endParaRPr b="1" sz="3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583938" y="1203050"/>
            <a:ext cx="393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9:00 - 13:00 UTC  15-18th NOVEMBER 2021</a:t>
            </a:r>
            <a:endParaRPr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2" name="Google Shape;92;p19"/>
          <p:cNvCxnSpPr/>
          <p:nvPr/>
        </p:nvCxnSpPr>
        <p:spPr>
          <a:xfrm>
            <a:off x="583950" y="1978350"/>
            <a:ext cx="4161600" cy="0"/>
          </a:xfrm>
          <a:prstGeom prst="straightConnector1">
            <a:avLst/>
          </a:prstGeom>
          <a:noFill/>
          <a:ln cap="flat" cmpd="sng" w="19050">
            <a:solidFill>
              <a:srgbClr val="E15C0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BAD18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/>
        </p:nvSpPr>
        <p:spPr>
          <a:xfrm>
            <a:off x="357050" y="2045050"/>
            <a:ext cx="5197200" cy="9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31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Presentation title</a:t>
            </a:r>
            <a:endParaRPr sz="3100">
              <a:solidFill>
                <a:schemeClr val="lt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98" name="Google Shape;98;p20"/>
          <p:cNvSpPr/>
          <p:nvPr/>
        </p:nvSpPr>
        <p:spPr>
          <a:xfrm>
            <a:off x="6682167" y="3082511"/>
            <a:ext cx="1181100" cy="1275000"/>
          </a:xfrm>
          <a:prstGeom prst="parallelogram">
            <a:avLst>
              <a:gd fmla="val 1831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0"/>
          <p:cNvSpPr/>
          <p:nvPr/>
        </p:nvSpPr>
        <p:spPr>
          <a:xfrm>
            <a:off x="4729975" y="3377628"/>
            <a:ext cx="572400" cy="617700"/>
          </a:xfrm>
          <a:prstGeom prst="parallelogram">
            <a:avLst>
              <a:gd fmla="val 18310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0" name="Google Shape;10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/>
        </p:nvSpPr>
        <p:spPr>
          <a:xfrm>
            <a:off x="527875" y="1354288"/>
            <a:ext cx="4949700" cy="31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b="1" lang="en" sz="3755">
                <a:solidFill>
                  <a:srgbClr val="E15C0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Bold Catchy headline</a:t>
            </a:r>
            <a:endParaRPr b="1" sz="3755">
              <a:solidFill>
                <a:srgbClr val="E15C0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br>
              <a:rPr b="1" lang="en" sz="1700">
                <a:solidFill>
                  <a:srgbClr val="E15C0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br>
              <a:rPr b="1" lang="en" sz="1700">
                <a:solidFill>
                  <a:srgbClr val="E15C02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200">
                <a:solidFill>
                  <a:srgbClr val="E15C0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Block of text around thirty words.</a:t>
            </a:r>
            <a:endParaRPr sz="1200">
              <a:solidFill>
                <a:srgbClr val="E15C02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21"/>
          <p:cNvSpPr txBox="1"/>
          <p:nvPr/>
        </p:nvSpPr>
        <p:spPr>
          <a:xfrm>
            <a:off x="527875" y="404213"/>
            <a:ext cx="41388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E15C02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Title</a:t>
            </a:r>
            <a:endParaRPr sz="3000">
              <a:solidFill>
                <a:srgbClr val="E15C02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/>
        </p:nvSpPr>
        <p:spPr>
          <a:xfrm>
            <a:off x="1287000" y="1932950"/>
            <a:ext cx="64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Subject description</a:t>
            </a:r>
            <a:endParaRPr b="1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3" name="Google Shape;113;p22"/>
          <p:cNvSpPr txBox="1"/>
          <p:nvPr/>
        </p:nvSpPr>
        <p:spPr>
          <a:xfrm>
            <a:off x="1074500" y="3144750"/>
            <a:ext cx="2085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4" name="Google Shape;114;p22"/>
          <p:cNvSpPr txBox="1"/>
          <p:nvPr/>
        </p:nvSpPr>
        <p:spPr>
          <a:xfrm>
            <a:off x="3514205" y="3144750"/>
            <a:ext cx="198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5" name="Google Shape;115;p22"/>
          <p:cNvSpPr txBox="1"/>
          <p:nvPr/>
        </p:nvSpPr>
        <p:spPr>
          <a:xfrm>
            <a:off x="5953909" y="3144750"/>
            <a:ext cx="198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1074500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one</a:t>
            </a:r>
            <a:endParaRPr b="1" sz="9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7" name="Google Shape;117;p22"/>
          <p:cNvSpPr txBox="1"/>
          <p:nvPr/>
        </p:nvSpPr>
        <p:spPr>
          <a:xfrm>
            <a:off x="3514205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two</a:t>
            </a:r>
            <a:endParaRPr b="1" sz="13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8" name="Google Shape;118;p22"/>
          <p:cNvSpPr txBox="1"/>
          <p:nvPr/>
        </p:nvSpPr>
        <p:spPr>
          <a:xfrm>
            <a:off x="5953909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three</a:t>
            </a:r>
            <a:endParaRPr b="1" sz="13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19" name="Google Shape;119;p22"/>
          <p:cNvSpPr txBox="1"/>
          <p:nvPr/>
        </p:nvSpPr>
        <p:spPr>
          <a:xfrm>
            <a:off x="446900" y="432450"/>
            <a:ext cx="4151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AB391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Title</a:t>
            </a:r>
            <a:endParaRPr sz="3000">
              <a:solidFill>
                <a:srgbClr val="AB391B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/>
        </p:nvSpPr>
        <p:spPr>
          <a:xfrm>
            <a:off x="1287000" y="1932950"/>
            <a:ext cx="6437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Subject description</a:t>
            </a:r>
            <a:endParaRPr b="1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6" name="Google Shape;126;p23"/>
          <p:cNvSpPr txBox="1"/>
          <p:nvPr/>
        </p:nvSpPr>
        <p:spPr>
          <a:xfrm>
            <a:off x="1074500" y="3144750"/>
            <a:ext cx="20856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7" name="Google Shape;127;p23"/>
          <p:cNvSpPr txBox="1"/>
          <p:nvPr/>
        </p:nvSpPr>
        <p:spPr>
          <a:xfrm>
            <a:off x="3514205" y="3144750"/>
            <a:ext cx="198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5953909" y="3144750"/>
            <a:ext cx="1983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B391B"/>
              </a:buClr>
              <a:buSzPts val="1000"/>
              <a:buFont typeface="Helvetica Neue"/>
              <a:buChar char="●"/>
            </a:pPr>
            <a:r>
              <a:rPr lang="en" sz="10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 few key points</a:t>
            </a:r>
            <a:endParaRPr sz="10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9" name="Google Shape;129;p23"/>
          <p:cNvSpPr txBox="1"/>
          <p:nvPr/>
        </p:nvSpPr>
        <p:spPr>
          <a:xfrm>
            <a:off x="1074500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one</a:t>
            </a:r>
            <a:endParaRPr b="1" sz="9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0" name="Google Shape;130;p23"/>
          <p:cNvSpPr txBox="1"/>
          <p:nvPr/>
        </p:nvSpPr>
        <p:spPr>
          <a:xfrm>
            <a:off x="3514205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two</a:t>
            </a:r>
            <a:endParaRPr b="1" sz="13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1" name="Google Shape;131;p23"/>
          <p:cNvSpPr txBox="1"/>
          <p:nvPr/>
        </p:nvSpPr>
        <p:spPr>
          <a:xfrm>
            <a:off x="5953909" y="2739175"/>
            <a:ext cx="19830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AB39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Idea three</a:t>
            </a:r>
            <a:endParaRPr b="1" sz="1300">
              <a:solidFill>
                <a:srgbClr val="AB39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32" name="Google Shape;132;p23"/>
          <p:cNvSpPr txBox="1"/>
          <p:nvPr/>
        </p:nvSpPr>
        <p:spPr>
          <a:xfrm>
            <a:off x="446900" y="432450"/>
            <a:ext cx="4151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rgbClr val="AB391B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Title</a:t>
            </a:r>
            <a:endParaRPr sz="3000">
              <a:solidFill>
                <a:srgbClr val="AB391B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33" name="Google Shape;133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C8F77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/>
        </p:nvSpPr>
        <p:spPr>
          <a:xfrm>
            <a:off x="276800" y="251050"/>
            <a:ext cx="574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Headline</a:t>
            </a:r>
            <a:endParaRPr sz="3000">
              <a:solidFill>
                <a:schemeClr val="lt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9" name="Google Shape;139;p24"/>
          <p:cNvSpPr/>
          <p:nvPr/>
        </p:nvSpPr>
        <p:spPr>
          <a:xfrm>
            <a:off x="756305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4"/>
          <p:cNvSpPr txBox="1"/>
          <p:nvPr/>
        </p:nvSpPr>
        <p:spPr>
          <a:xfrm>
            <a:off x="1132803" y="2413225"/>
            <a:ext cx="11052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1" name="Google Shape;141;p24"/>
          <p:cNvSpPr txBox="1"/>
          <p:nvPr/>
        </p:nvSpPr>
        <p:spPr>
          <a:xfrm>
            <a:off x="993024" y="3058650"/>
            <a:ext cx="1384800" cy="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2" name="Google Shape;142;p24"/>
          <p:cNvSpPr txBox="1"/>
          <p:nvPr/>
        </p:nvSpPr>
        <p:spPr>
          <a:xfrm>
            <a:off x="993024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1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3" name="Google Shape;143;p24"/>
          <p:cNvSpPr/>
          <p:nvPr/>
        </p:nvSpPr>
        <p:spPr>
          <a:xfrm>
            <a:off x="2685659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4"/>
          <p:cNvSpPr txBox="1"/>
          <p:nvPr/>
        </p:nvSpPr>
        <p:spPr>
          <a:xfrm>
            <a:off x="3031297" y="2413225"/>
            <a:ext cx="11100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5" name="Google Shape;145;p24"/>
          <p:cNvSpPr txBox="1"/>
          <p:nvPr/>
        </p:nvSpPr>
        <p:spPr>
          <a:xfrm>
            <a:off x="2685659" y="3058650"/>
            <a:ext cx="1801200" cy="10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6" name="Google Shape;146;p24"/>
          <p:cNvSpPr txBox="1"/>
          <p:nvPr/>
        </p:nvSpPr>
        <p:spPr>
          <a:xfrm>
            <a:off x="2893837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2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7" name="Google Shape;147;p24"/>
          <p:cNvSpPr/>
          <p:nvPr/>
        </p:nvSpPr>
        <p:spPr>
          <a:xfrm>
            <a:off x="4615013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4"/>
          <p:cNvSpPr txBox="1"/>
          <p:nvPr/>
        </p:nvSpPr>
        <p:spPr>
          <a:xfrm>
            <a:off x="4942434" y="2413225"/>
            <a:ext cx="1146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4615025" y="3058650"/>
            <a:ext cx="1801200" cy="15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600"/>
              </a:spcBef>
              <a:spcAft>
                <a:spcPts val="100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0" name="Google Shape;150;p24"/>
          <p:cNvSpPr txBox="1"/>
          <p:nvPr/>
        </p:nvSpPr>
        <p:spPr>
          <a:xfrm>
            <a:off x="4823191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3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1" name="Google Shape;151;p24"/>
          <p:cNvSpPr/>
          <p:nvPr/>
        </p:nvSpPr>
        <p:spPr>
          <a:xfrm>
            <a:off x="6544367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4"/>
          <p:cNvSpPr txBox="1"/>
          <p:nvPr/>
        </p:nvSpPr>
        <p:spPr>
          <a:xfrm>
            <a:off x="6752545" y="3134850"/>
            <a:ext cx="13848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Google Shape;153;p24"/>
          <p:cNvSpPr txBox="1"/>
          <p:nvPr/>
        </p:nvSpPr>
        <p:spPr>
          <a:xfrm>
            <a:off x="6887853" y="2413225"/>
            <a:ext cx="11142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4" name="Google Shape;154;p24"/>
          <p:cNvSpPr txBox="1"/>
          <p:nvPr/>
        </p:nvSpPr>
        <p:spPr>
          <a:xfrm>
            <a:off x="6752545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4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Google Shape;155;p24"/>
          <p:cNvSpPr/>
          <p:nvPr/>
        </p:nvSpPr>
        <p:spPr>
          <a:xfrm>
            <a:off x="2525750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4"/>
          <p:cNvSpPr/>
          <p:nvPr/>
        </p:nvSpPr>
        <p:spPr>
          <a:xfrm>
            <a:off x="4432963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4"/>
          <p:cNvSpPr/>
          <p:nvPr/>
        </p:nvSpPr>
        <p:spPr>
          <a:xfrm>
            <a:off x="6340188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C8F77"/>
        </a:solidFill>
      </p:bgPr>
    </p:bg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276800" y="251050"/>
            <a:ext cx="5747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30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Headline</a:t>
            </a:r>
            <a:endParaRPr sz="3000">
              <a:solidFill>
                <a:schemeClr val="lt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64" name="Google Shape;164;p25"/>
          <p:cNvSpPr/>
          <p:nvPr/>
        </p:nvSpPr>
        <p:spPr>
          <a:xfrm>
            <a:off x="756305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25"/>
          <p:cNvSpPr txBox="1"/>
          <p:nvPr/>
        </p:nvSpPr>
        <p:spPr>
          <a:xfrm>
            <a:off x="1132803" y="2413225"/>
            <a:ext cx="11052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6" name="Google Shape;166;p25"/>
          <p:cNvSpPr txBox="1"/>
          <p:nvPr/>
        </p:nvSpPr>
        <p:spPr>
          <a:xfrm>
            <a:off x="993024" y="3058650"/>
            <a:ext cx="1384800" cy="7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7" name="Google Shape;167;p25"/>
          <p:cNvSpPr txBox="1"/>
          <p:nvPr/>
        </p:nvSpPr>
        <p:spPr>
          <a:xfrm>
            <a:off x="993024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1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8" name="Google Shape;168;p25"/>
          <p:cNvSpPr/>
          <p:nvPr/>
        </p:nvSpPr>
        <p:spPr>
          <a:xfrm>
            <a:off x="2685659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5"/>
          <p:cNvSpPr txBox="1"/>
          <p:nvPr/>
        </p:nvSpPr>
        <p:spPr>
          <a:xfrm>
            <a:off x="3031297" y="2413225"/>
            <a:ext cx="11100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0" name="Google Shape;170;p25"/>
          <p:cNvSpPr txBox="1"/>
          <p:nvPr/>
        </p:nvSpPr>
        <p:spPr>
          <a:xfrm>
            <a:off x="2685659" y="3058650"/>
            <a:ext cx="1801200" cy="10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1" name="Google Shape;171;p25"/>
          <p:cNvSpPr txBox="1"/>
          <p:nvPr/>
        </p:nvSpPr>
        <p:spPr>
          <a:xfrm>
            <a:off x="2893837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2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4615013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5"/>
          <p:cNvSpPr txBox="1"/>
          <p:nvPr/>
        </p:nvSpPr>
        <p:spPr>
          <a:xfrm>
            <a:off x="4942434" y="2413225"/>
            <a:ext cx="1146300" cy="3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4615025" y="3058650"/>
            <a:ext cx="1801200" cy="15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rtl="0" algn="l">
              <a:spcBef>
                <a:spcPts val="1600"/>
              </a:spcBef>
              <a:spcAft>
                <a:spcPts val="1000"/>
              </a:spcAft>
              <a:buNone/>
            </a:pPr>
            <a:r>
              <a:t/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5" name="Google Shape;175;p25"/>
          <p:cNvSpPr txBox="1"/>
          <p:nvPr/>
        </p:nvSpPr>
        <p:spPr>
          <a:xfrm>
            <a:off x="4823191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3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6544367" y="1356650"/>
            <a:ext cx="1801200" cy="3463500"/>
          </a:xfrm>
          <a:prstGeom prst="roundRect">
            <a:avLst>
              <a:gd fmla="val 5691" name="adj"/>
            </a:avLst>
          </a:prstGeom>
          <a:solidFill>
            <a:srgbClr val="FBAD1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25"/>
          <p:cNvSpPr txBox="1"/>
          <p:nvPr/>
        </p:nvSpPr>
        <p:spPr>
          <a:xfrm>
            <a:off x="6752545" y="3134850"/>
            <a:ext cx="13848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9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Concept description</a:t>
            </a:r>
            <a:endParaRPr sz="9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8" name="Google Shape;178;p25"/>
          <p:cNvSpPr txBox="1"/>
          <p:nvPr/>
        </p:nvSpPr>
        <p:spPr>
          <a:xfrm>
            <a:off x="6887853" y="2413225"/>
            <a:ext cx="1114200" cy="3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0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Details</a:t>
            </a:r>
            <a:endParaRPr b="1" sz="1000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79" name="Google Shape;179;p25"/>
          <p:cNvSpPr txBox="1"/>
          <p:nvPr/>
        </p:nvSpPr>
        <p:spPr>
          <a:xfrm>
            <a:off x="6752545" y="1628124"/>
            <a:ext cx="13848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300">
                <a:solidFill>
                  <a:srgbClr val="4A4A4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Process 4</a:t>
            </a:r>
            <a:endParaRPr b="1" sz="1300">
              <a:solidFill>
                <a:srgbClr val="4A4A4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80" name="Google Shape;180;p25"/>
          <p:cNvSpPr/>
          <p:nvPr/>
        </p:nvSpPr>
        <p:spPr>
          <a:xfrm>
            <a:off x="2525750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5"/>
          <p:cNvSpPr/>
          <p:nvPr/>
        </p:nvSpPr>
        <p:spPr>
          <a:xfrm>
            <a:off x="4432963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5"/>
          <p:cNvSpPr/>
          <p:nvPr/>
        </p:nvSpPr>
        <p:spPr>
          <a:xfrm>
            <a:off x="6340188" y="2654800"/>
            <a:ext cx="217800" cy="442500"/>
          </a:xfrm>
          <a:prstGeom prst="chevron">
            <a:avLst>
              <a:gd fmla="val 50000" name="adj"/>
            </a:avLst>
          </a:prstGeom>
          <a:solidFill>
            <a:srgbClr val="E4701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83" name="Google Shape;18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1799" y="178023"/>
            <a:ext cx="898349" cy="9947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C8F77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6"/>
          <p:cNvSpPr/>
          <p:nvPr/>
        </p:nvSpPr>
        <p:spPr>
          <a:xfrm>
            <a:off x="6026925" y="0"/>
            <a:ext cx="31173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6"/>
          <p:cNvSpPr txBox="1"/>
          <p:nvPr/>
        </p:nvSpPr>
        <p:spPr>
          <a:xfrm>
            <a:off x="6026625" y="690600"/>
            <a:ext cx="31173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434343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ORGANISER</a:t>
            </a:r>
            <a:endParaRPr sz="1200">
              <a:solidFill>
                <a:srgbClr val="434343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90" name="Google Shape;19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6150" y="2311375"/>
            <a:ext cx="2418851" cy="291585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26"/>
          <p:cNvSpPr txBox="1"/>
          <p:nvPr/>
        </p:nvSpPr>
        <p:spPr>
          <a:xfrm>
            <a:off x="1178850" y="3845425"/>
            <a:ext cx="3950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AFRINIC-34 Website:</a:t>
            </a:r>
            <a:br>
              <a:rPr lang="en" sz="12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</a:br>
            <a:r>
              <a:rPr lang="en" sz="12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 </a:t>
            </a:r>
            <a:r>
              <a:rPr lang="en" sz="1200">
                <a:solidFill>
                  <a:schemeClr val="lt1"/>
                </a:solidFill>
                <a:uFill>
                  <a:noFill/>
                </a:uFill>
                <a:latin typeface="Helvetica Neue Light"/>
                <a:ea typeface="Helvetica Neue Light"/>
                <a:cs typeface="Helvetica Neue Light"/>
                <a:sym typeface="Helvetica Neue Light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https://meeting.afrinic.net/afrinic-34</a:t>
            </a:r>
            <a:endParaRPr sz="1200">
              <a:solidFill>
                <a:schemeClr val="lt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Contact us: meeting@afrinic.net  </a:t>
            </a:r>
            <a:endParaRPr sz="1200">
              <a:solidFill>
                <a:schemeClr val="lt1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pic>
        <p:nvPicPr>
          <p:cNvPr id="192" name="Google Shape;192;p26"/>
          <p:cNvPicPr preferRelativeResize="0"/>
          <p:nvPr/>
        </p:nvPicPr>
        <p:blipFill rotWithShape="1">
          <a:blip r:embed="rId5">
            <a:alphaModFix/>
          </a:blip>
          <a:srcRect b="18345" l="0" r="0" t="20686"/>
          <a:stretch/>
        </p:blipFill>
        <p:spPr>
          <a:xfrm>
            <a:off x="6692800" y="1148450"/>
            <a:ext cx="1866626" cy="804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720126" y="875400"/>
            <a:ext cx="2230697" cy="2470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26"/>
          <p:cNvSpPr txBox="1"/>
          <p:nvPr/>
        </p:nvSpPr>
        <p:spPr>
          <a:xfrm>
            <a:off x="839152" y="1851925"/>
            <a:ext cx="24687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AFRINIC 34 ONLINE</a:t>
            </a:r>
            <a:endParaRPr b="1" sz="26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5" name="Google Shape;195;p26"/>
          <p:cNvSpPr txBox="1"/>
          <p:nvPr/>
        </p:nvSpPr>
        <p:spPr>
          <a:xfrm>
            <a:off x="839151" y="2857875"/>
            <a:ext cx="17916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9:00 - 13:00 UTC </a:t>
            </a:r>
            <a:br>
              <a:rPr lang="en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en" sz="100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15-18th NOVEMBER 2021</a:t>
            </a:r>
            <a:endParaRPr sz="100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92F7C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