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3"/>
    <p:restoredTop sz="94669"/>
  </p:normalViewPr>
  <p:slideViewPr>
    <p:cSldViewPr snapToGrid="0" snapToObjects="1">
      <p:cViewPr varScale="1">
        <p:scale>
          <a:sx n="148" d="100"/>
          <a:sy n="148" d="100"/>
        </p:scale>
        <p:origin x="200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265A3-D2C6-584F-BD08-C1F563C7683D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6A424-B11B-B04E-8DC9-0E49D184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6A424-B11B-B04E-8DC9-0E49D18498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5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2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5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5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9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1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0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C7C9-A412-8542-B60B-08D2B2DEFE31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8873" y="3411458"/>
            <a:ext cx="4455647" cy="482851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8873" y="3835790"/>
            <a:ext cx="2400985" cy="32681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AUTHOR NAME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68873" y="4186220"/>
            <a:ext cx="2400985" cy="261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 DECEMBER 2019</a:t>
            </a:r>
          </a:p>
        </p:txBody>
      </p:sp>
    </p:spTree>
    <p:extLst>
      <p:ext uri="{BB962C8B-B14F-4D97-AF65-F5344CB8AC3E}">
        <p14:creationId xmlns:p14="http://schemas.microsoft.com/office/powerpoint/2010/main" val="91567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664" y="205979"/>
            <a:ext cx="7035136" cy="857250"/>
          </a:xfrm>
        </p:spPr>
        <p:txBody>
          <a:bodyPr/>
          <a:lstStyle/>
          <a:p>
            <a:r>
              <a:rPr lang="en-US" b="1" dirty="0">
                <a:latin typeface="Helvetica" charset="0"/>
                <a:ea typeface="Helvetica" charset="0"/>
                <a:cs typeface="Helvetica" charset="0"/>
              </a:rPr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664" y="1200151"/>
            <a:ext cx="7035135" cy="339447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Line</a:t>
            </a:r>
          </a:p>
        </p:txBody>
      </p:sp>
    </p:spTree>
    <p:extLst>
      <p:ext uri="{BB962C8B-B14F-4D97-AF65-F5344CB8AC3E}">
        <p14:creationId xmlns:p14="http://schemas.microsoft.com/office/powerpoint/2010/main" val="182404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9066"/>
            <a:ext cx="8229600" cy="827484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Helvetica" charset="0"/>
                <a:ea typeface="Helvetica" charset="0"/>
                <a:cs typeface="Helvetica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6291484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-AFRI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12</Words>
  <Application>Microsoft Macintosh PowerPoint</Application>
  <PresentationFormat>On-screen Show (16:9)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Presentation-AFRINIC</vt:lpstr>
      <vt:lpstr>PRESENTATION TITLE</vt:lpstr>
      <vt:lpstr>TITLE</vt:lpstr>
      <vt:lpstr>Thank you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Avi Keerodhur</dc:creator>
  <cp:lastModifiedBy>Microsoft Office User</cp:lastModifiedBy>
  <cp:revision>13</cp:revision>
  <dcterms:created xsi:type="dcterms:W3CDTF">2017-07-21T10:15:25Z</dcterms:created>
  <dcterms:modified xsi:type="dcterms:W3CDTF">2019-11-22T06:58:16Z</dcterms:modified>
</cp:coreProperties>
</file>