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4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69"/>
  </p:normalViewPr>
  <p:slideViewPr>
    <p:cSldViewPr snapToGrid="0" snapToObjects="1">
      <p:cViewPr varScale="1">
        <p:scale>
          <a:sx n="91" d="100"/>
          <a:sy n="91" d="100"/>
        </p:scale>
        <p:origin x="-16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265A3-D2C6-584F-BD08-C1F563C7683D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A424-B11B-B04E-8DC9-0E49D184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A424-B11B-B04E-8DC9-0E49D18498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1701-A0C3-4D40-8C0F-C25309904D9C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309A3-08FB-3F43-B9C7-A0B24EB59891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04BE-5F5E-EB41-BEF0-F3D6D56B02F6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A10A-8E7B-3943-8FDE-B5CCF6E1C33F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5"/>
            <a:ext cx="9144000" cy="496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2A77-3C0D-6942-8A96-BECB15A5F67A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E4BC-873F-5248-9769-3F57712C81D0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15"/>
            <a:ext cx="9144000" cy="496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6533-98C9-3E49-9C88-535D7254EA01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08E2-9ECA-E14E-9504-90600C1F1158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DC60-B1D4-324D-A0DF-C4061847F7BC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19C8-6C0B-4E4D-801D-F28A66D2AFEF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566-DE88-5447-9BCE-DE79F68BA72B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3BCD-0F60-BB4C-9252-7FA427BE043E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AB73-4729-FF41-84C9-E27C1863D1D4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AFRINIC-27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4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86" y="2145365"/>
            <a:ext cx="7233709" cy="482851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PRESENTATION TITLE []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387" y="2569697"/>
            <a:ext cx="2400985" cy="32681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AUTHOR NAME 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387" y="2920127"/>
            <a:ext cx="2400985" cy="26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NOVEMBER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2017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 the center of excellence, Lagos!!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207E-10C3-2743-B34E-6A1364D0AA37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Did you know that if Lagos were to be a country, it would be the fifth largest economy in Africa!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With a GDP pegged at $90 billion; that’s bigger than the economies of Ivory Coast and Kenya!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5211-40D2-8741-AD9B-9AA8B349B8C9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Abuja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Administrative capital and in the very heart of Nigeria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Lagos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n-US" dirty="0" smtClean="0"/>
              <a:t>Financial Capital and port city. Everything gets to Lagos before the rest of Nigeria!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8408-6417-604D-B12A-5BC95808F7F1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145" y="1893693"/>
            <a:ext cx="384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Yankari</a:t>
            </a:r>
            <a:r>
              <a:rPr lang="en-US" dirty="0" smtClean="0"/>
              <a:t> game reserve is located in Bauchi, a north-eastern  state in Nigeria. It covers a land size of  2,250 Square kilometers. That’s twice the size of Mauritius!! Sadly the West African Lion that calls this place home, is under the threat of extinction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6583" y="702023"/>
            <a:ext cx="1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Blank Slide.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196E-4E78-D947-9631-4D520D4277A6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4334-D887-FC40-A508-CD1D4E6BE616}" type="datetime3">
              <a:rPr lang="en-US" smtClean="0"/>
              <a:t>15 November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AFRINIC-27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AFRI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</TotalTime>
  <Words>172</Words>
  <Application>Microsoft Macintosh PowerPoint</Application>
  <PresentationFormat>On-screen Show (16:9)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Presentation-AFRINIC</vt:lpstr>
      <vt:lpstr>PRESENTATION TITLE []</vt:lpstr>
      <vt:lpstr>Title and Content</vt:lpstr>
      <vt:lpstr>Two Content</vt:lpstr>
      <vt:lpstr>Comparison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Avi Keerodhur</dc:creator>
  <cp:lastModifiedBy>Ashil</cp:lastModifiedBy>
  <cp:revision>17</cp:revision>
  <dcterms:created xsi:type="dcterms:W3CDTF">2017-07-21T10:15:25Z</dcterms:created>
  <dcterms:modified xsi:type="dcterms:W3CDTF">2017-11-15T11:09:51Z</dcterms:modified>
</cp:coreProperties>
</file>