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99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formatCliquez pour modifier le style du 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>
                <a:solidFill>
                  <a:srgbClr val="000000"/>
                </a:solidFill>
                <a:latin typeface="Calibri"/>
              </a:rPr>
              <a:t>11/17/11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F1A1E161-21B1-4151-A161-7101916151D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7" name="Image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-190440"/>
            <a:ext cx="9143640" cy="7048080"/>
          </a:xfrm>
          <a:prstGeom prst="rect">
            <a:avLst/>
          </a:prstGeom>
        </p:spPr>
      </p:pic>
      <p:sp>
        <p:nvSpPr>
          <p:cNvPr id="38" name="TextShape 1"/>
          <p:cNvSpPr txBox="1"/>
          <p:nvPr/>
        </p:nvSpPr>
        <p:spPr>
          <a:xfrm>
            <a:off x="822960" y="457200"/>
            <a:ext cx="7772040" cy="146952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9" name="TextShape 2"/>
          <p:cNvSpPr txBox="1"/>
          <p:nvPr/>
        </p:nvSpPr>
        <p:spPr>
          <a:xfrm>
            <a:off x="1463040" y="237744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0" name="Image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-190440"/>
            <a:ext cx="9143640" cy="7048080"/>
          </a:xfrm>
          <a:prstGeom prst="rect">
            <a:avLst/>
          </a:prstGeom>
        </p:spPr>
      </p:pic>
      <p:sp>
        <p:nvSpPr>
          <p:cNvPr id="41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